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Barlow ExtraLight"/>
      <p:regular r:id="rId13"/>
      <p:bold r:id="rId14"/>
      <p:italic r:id="rId15"/>
      <p:boldItalic r:id="rId16"/>
    </p:embeddedFont>
    <p:embeddedFont>
      <p:font typeface="Lato"/>
      <p:regular r:id="rId17"/>
      <p:bold r:id="rId18"/>
      <p:italic r:id="rId19"/>
      <p:boldItalic r:id="rId20"/>
    </p:embeddedFont>
    <p:embeddedFont>
      <p:font typeface="Lato Light"/>
      <p:regular r:id="rId21"/>
      <p:bold r:id="rId22"/>
      <p:italic r:id="rId23"/>
      <p:boldItalic r:id="rId24"/>
    </p:embeddedFont>
    <p:embeddedFont>
      <p:font typeface="Lato Black"/>
      <p:bold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7" roundtripDataSignature="AMtx7miYSzOluzvFrDkpFIUmJZxoGzCwZ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Italic.fntdata"/><Relationship Id="rId22" Type="http://schemas.openxmlformats.org/officeDocument/2006/relationships/font" Target="fonts/LatoLight-bold.fntdata"/><Relationship Id="rId21" Type="http://schemas.openxmlformats.org/officeDocument/2006/relationships/font" Target="fonts/LatoLight-regular.fntdata"/><Relationship Id="rId24" Type="http://schemas.openxmlformats.org/officeDocument/2006/relationships/font" Target="fonts/LatoLight-boldItalic.fntdata"/><Relationship Id="rId23" Type="http://schemas.openxmlformats.org/officeDocument/2006/relationships/font" Target="fonts/LatoLight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LatoBlack-boldItalic.fntdata"/><Relationship Id="rId25" Type="http://schemas.openxmlformats.org/officeDocument/2006/relationships/font" Target="fonts/LatoBlack-bold.fntdata"/><Relationship Id="rId27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BarlowExtraLight-regular.fntdata"/><Relationship Id="rId12" Type="http://schemas.openxmlformats.org/officeDocument/2006/relationships/slide" Target="slides/slide8.xml"/><Relationship Id="rId15" Type="http://schemas.openxmlformats.org/officeDocument/2006/relationships/font" Target="fonts/BarlowExtraLight-italic.fntdata"/><Relationship Id="rId14" Type="http://schemas.openxmlformats.org/officeDocument/2006/relationships/font" Target="fonts/BarlowExtraLight-bold.fntdata"/><Relationship Id="rId17" Type="http://schemas.openxmlformats.org/officeDocument/2006/relationships/font" Target="fonts/Lato-regular.fntdata"/><Relationship Id="rId16" Type="http://schemas.openxmlformats.org/officeDocument/2006/relationships/font" Target="fonts/BarlowExtraLight-boldItalic.fntdata"/><Relationship Id="rId19" Type="http://schemas.openxmlformats.org/officeDocument/2006/relationships/font" Target="fonts/Lato-italic.fntdata"/><Relationship Id="rId18" Type="http://schemas.openxmlformats.org/officeDocument/2006/relationships/font" Target="fonts/La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" name="Google Shape;5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f1fb3e55d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g1f1fb3e55d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e9df8aa065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g2e9df8aa065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f1fb3e55d9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" name="Google Shape;88;g1f1fb3e55d9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e9df8aa065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g2e9df8aa065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e9df8aa065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g2e9df8aa065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e9df8aa065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g2e9df8aa065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e9df8aa065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" name="Google Shape;135;g2e9df8aa06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5" name="Google Shape;45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tada Seccion">
  <p:cSld name="Portada Secci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" name="Google Shape;22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9" name="Google Shape;29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3" name="Google Shape;33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" name="Google Shape;37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8" name="Google Shape;38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2" name="Google Shape;4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instagram.com/explore/tags/lactoflora/" TargetMode="External"/><Relationship Id="rId4" Type="http://schemas.openxmlformats.org/officeDocument/2006/relationships/hyperlink" Target="https://www.instagram.com/explore/tags/equilibratumundo/" TargetMode="External"/><Relationship Id="rId5" Type="http://schemas.openxmlformats.org/officeDocument/2006/relationships/image" Target="../media/image8.png"/><Relationship Id="rId6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3.png"/><Relationship Id="rId10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hyperlink" Target="https://www.instagram.com/explore/tags/lactoflora/" TargetMode="External"/><Relationship Id="rId9" Type="http://schemas.openxmlformats.org/officeDocument/2006/relationships/image" Target="../media/image4.png"/><Relationship Id="rId5" Type="http://schemas.openxmlformats.org/officeDocument/2006/relationships/hyperlink" Target="https://www.instagram.com/explore/tags/equilibratumundo/" TargetMode="External"/><Relationship Id="rId6" Type="http://schemas.openxmlformats.org/officeDocument/2006/relationships/image" Target="../media/image6.png"/><Relationship Id="rId7" Type="http://schemas.openxmlformats.org/officeDocument/2006/relationships/image" Target="../media/image2.png"/><Relationship Id="rId8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instagram.com/explore/tags/lactoflora/" TargetMode="External"/><Relationship Id="rId4" Type="http://schemas.openxmlformats.org/officeDocument/2006/relationships/hyperlink" Target="https://www.instagram.com/explore/tags/equilibratumundo/" TargetMode="External"/><Relationship Id="rId5" Type="http://schemas.openxmlformats.org/officeDocument/2006/relationships/image" Target="../media/image8.png"/><Relationship Id="rId6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hyperlink" Target="https://www.instagram.com/explore/tags/lactoflora/" TargetMode="External"/><Relationship Id="rId5" Type="http://schemas.openxmlformats.org/officeDocument/2006/relationships/hyperlink" Target="https://www.instagram.com/explore/tags/equilibratumundo/" TargetMode="External"/><Relationship Id="rId6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hyperlink" Target="https://www.instagram.com/explore/tags/lactoflora/" TargetMode="External"/><Relationship Id="rId5" Type="http://schemas.openxmlformats.org/officeDocument/2006/relationships/hyperlink" Target="https://www.instagram.com/explore/tags/equilibratumundo/" TargetMode="External"/><Relationship Id="rId6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hyperlink" Target="https://www.instagram.com/explore/tags/lactoflora/" TargetMode="External"/><Relationship Id="rId9" Type="http://schemas.openxmlformats.org/officeDocument/2006/relationships/image" Target="../media/image13.png"/><Relationship Id="rId5" Type="http://schemas.openxmlformats.org/officeDocument/2006/relationships/hyperlink" Target="https://www.instagram.com/explore/tags/equilibratumundo/" TargetMode="External"/><Relationship Id="rId6" Type="http://schemas.openxmlformats.org/officeDocument/2006/relationships/image" Target="../media/image10.png"/><Relationship Id="rId7" Type="http://schemas.openxmlformats.org/officeDocument/2006/relationships/image" Target="../media/image16.png"/><Relationship Id="rId8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hyperlink" Target="https://www.instagram.com/explore/tags/lactoflora/" TargetMode="External"/><Relationship Id="rId5" Type="http://schemas.openxmlformats.org/officeDocument/2006/relationships/hyperlink" Target="https://www.instagram.com/explore/tags/equilibratumundo/" TargetMode="External"/><Relationship Id="rId6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-32419" y="0"/>
            <a:ext cx="9176400" cy="5143500"/>
          </a:xfrm>
          <a:prstGeom prst="rect">
            <a:avLst/>
          </a:prstGeom>
          <a:solidFill>
            <a:srgbClr val="0097A7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587926" y="2934544"/>
            <a:ext cx="2385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t/>
            </a:r>
            <a:endParaRPr b="0" i="0" sz="4500" u="none" cap="none" strike="noStrike">
              <a:solidFill>
                <a:srgbClr val="FFFFFF"/>
              </a:solidFill>
              <a:latin typeface="Barlow ExtraLight"/>
              <a:ea typeface="Barlow ExtraLight"/>
              <a:cs typeface="Barlow ExtraLight"/>
              <a:sym typeface="Barlow ExtraLight"/>
            </a:endParaRPr>
          </a:p>
        </p:txBody>
      </p:sp>
      <p:cxnSp>
        <p:nvCxnSpPr>
          <p:cNvPr id="56" name="Google Shape;56;p1"/>
          <p:cNvCxnSpPr/>
          <p:nvPr/>
        </p:nvCxnSpPr>
        <p:spPr>
          <a:xfrm>
            <a:off x="663319" y="3718988"/>
            <a:ext cx="4134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7" name="Google Shape;57;p1"/>
          <p:cNvSpPr txBox="1"/>
          <p:nvPr/>
        </p:nvSpPr>
        <p:spPr>
          <a:xfrm>
            <a:off x="663325" y="1586324"/>
            <a:ext cx="4293300" cy="17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KIT CONTENIDOS</a:t>
            </a:r>
            <a:endParaRPr b="0" i="0" sz="3400" u="none" cap="none" strike="noStrike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FARMACIAS</a:t>
            </a:r>
            <a:endParaRPr b="0" i="0" sz="34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34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Septiembre</a:t>
            </a:r>
            <a:endParaRPr b="0" i="0" sz="3400" u="none" cap="none" strike="noStrike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34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Dibujo con letras&#10;&#10;Descripción generada automáticamente con confianza media" id="58" name="Google Shape;5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319" y="3955418"/>
            <a:ext cx="2447017" cy="5445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f1fb3e55d9_0_0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g1f1fb3e55d9_0_0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g1f1fb3e55d9_0_0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g1f1fb3e55d9_0_0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g1f1fb3e55d9_0_0"/>
          <p:cNvSpPr txBox="1"/>
          <p:nvPr/>
        </p:nvSpPr>
        <p:spPr>
          <a:xfrm>
            <a:off x="780350" y="1922075"/>
            <a:ext cx="3345900" cy="1856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¿Sabías que el 90% de la serotonina, la hormona de la felicidad, se produce en el intestino y se sintetiza en la microbiota? 🧠💙 Esto significa que nuestra energía y bienestar están directamente relacionados con la salud intestinal. 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Nuestro cuerpo está totalmente interconectado, por eso es crucial cuidarlo en su totalidad. Los probióticos Lactoflora son tus mejores aliados para lograrlo. ✨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#saluddigestiva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68" name="Google Shape;68;g1f1fb3e55d9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g1f1fb3e55d9_0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37475" y="759363"/>
            <a:ext cx="3217901" cy="3217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e9df8aa065_0_37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g2e9df8aa065_0_37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g2e9df8aa065_0_37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g2e9df8aa065_0_37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 Instagram PNG transparente - StickPNG" id="78" name="Google Shape;78;g2e9df8aa065_0_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g2e9df8aa065_0_37"/>
          <p:cNvSpPr txBox="1"/>
          <p:nvPr/>
        </p:nvSpPr>
        <p:spPr>
          <a:xfrm>
            <a:off x="780350" y="1998275"/>
            <a:ext cx="3345900" cy="3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sz="8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Ya sabes que el yoga tiene muchísimos beneficios tanto físicos como psicológicos, pero ¿sabías que también puede mejorar tu digestión? 🧘‍♀️✨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Aquí te dejamos 4 posturas de yoga que favorecen el metabolismo y el proceso digestivo. 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1️⃣ Postura del perro boca abajo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2️⃣ Postura del gato-vaca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3️⃣ Postura de la guirnalda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4️⃣ Postura del arco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📲 ¡Guárdalo para cuando lo necesites!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#yoga #saluddigestiva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80" name="Google Shape;80;g2e9df8aa065_0_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126246" y="877650"/>
            <a:ext cx="1498851" cy="1498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g2e9df8aa065_0_3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48775" y="868000"/>
            <a:ext cx="1506424" cy="1506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g2e9df8aa065_0_3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73100" y="868000"/>
            <a:ext cx="1506424" cy="1506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g2e9df8aa065_0_3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126250" y="2458900"/>
            <a:ext cx="1498851" cy="1498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g2e9df8aa065_0_3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715000" y="2433538"/>
            <a:ext cx="1522074" cy="1522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g2e9df8aa065_0_3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376888" y="2445150"/>
            <a:ext cx="1498851" cy="1498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f1fb3e55d9_0_24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g1f1fb3e55d9_0_24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g1f1fb3e55d9_0_24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g1f1fb3e55d9_0_24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g1f1fb3e55d9_0_24"/>
          <p:cNvSpPr txBox="1"/>
          <p:nvPr/>
        </p:nvSpPr>
        <p:spPr>
          <a:xfrm>
            <a:off x="780350" y="1998275"/>
            <a:ext cx="3345900" cy="2422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La vuelta al cole trae consigo infecciones respiratorias y virus. 🤒 Mantenlos a raya con Lactoflora Inmunopeq, un complemento alimenticio con probióticos, prebióticos, vitamina C y B6 que fortalecerá el sistema inmunitario de tu peque. ¡Haz que la vuelta a la rutina sea más segura que nunca!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Y tú, ¿ya estás preparadx para la vuelta al cole? 🎒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#vueltaalcole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95" name="Google Shape;95;g1f1fb3e55d9_0_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g1f1fb3e55d9_0_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94725" y="914925"/>
            <a:ext cx="2703399" cy="2703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e9df8aa065_0_4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g2e9df8aa065_0_4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g2e9df8aa065_0_4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g2e9df8aa065_0_4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 Instagram PNG transparente - StickPNG" id="105" name="Google Shape;105;g2e9df8aa065_0_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2e9df8aa065_0_4"/>
          <p:cNvSpPr txBox="1"/>
          <p:nvPr/>
        </p:nvSpPr>
        <p:spPr>
          <a:xfrm>
            <a:off x="780350" y="1998275"/>
            <a:ext cx="3345900" cy="21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sz="8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¡Dile adiós a las digestiones pesadas!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Toma un frasco de Lactoflora Protector Intestinal después de la comida principal durante 1 semana y mejorarás la función intestinal, ayudándote a hacer digestiones más ligeras.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📍 ¡Consíguelo en tu farmacia más cercana! 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07" name="Google Shape;107;g2e9df8aa065_0_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12050" y="727450"/>
            <a:ext cx="3419701" cy="3419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e9df8aa065_0_18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g2e9df8aa065_0_18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2e9df8aa065_0_18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g2e9df8aa065_0_18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 Instagram PNG transparente - StickPNG" id="116" name="Google Shape;116;g2e9df8aa065_0_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g2e9df8aa065_0_18"/>
          <p:cNvSpPr txBox="1"/>
          <p:nvPr/>
        </p:nvSpPr>
        <p:spPr>
          <a:xfrm>
            <a:off x="780350" y="1998275"/>
            <a:ext cx="3345900" cy="21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Lactoflora protector intestinal infantil cuida y equilibra la microbiota intestinal de los más pequeños gracias a probióticos que favorecen su función intestinal y salud digestiva.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La salud de tu hijx juega un papel vital en su desarrollo. Protegelo con Lactoflora.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18" name="Google Shape;118;g2e9df8aa065_0_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03454" y="1039330"/>
            <a:ext cx="2745900" cy="274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e9df8aa065_0_25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g2e9df8aa065_0_25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g2e9df8aa065_0_25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g2e9df8aa065_0_25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 Instagram PNG transparente - StickPNG" id="127" name="Google Shape;127;g2e9df8aa065_0_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g2e9df8aa065_0_25"/>
          <p:cNvSpPr txBox="1"/>
          <p:nvPr/>
        </p:nvSpPr>
        <p:spPr>
          <a:xfrm>
            <a:off x="780350" y="1998275"/>
            <a:ext cx="3345900" cy="31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¿Sabías que existen dos tipos de colesterol que juegan un papel clave en tu salud cardiovascular? 🩺 El colesterol LDL y HDL son como el yin y el yang de tu bienestar.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Niveles elevados de colesterol en sangre pueden llevar a la hipercolesterolemia. De hecho, ¡tener un nivel de colesterol de 240 duplica el riesgo de sufrir un infarto comparado con 200! 😱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Mantener un equilibrio saludable entre ambos es esencial para nuestra salud. Lactoflora Colesterol contribuye al funcionamiento normal del corazón y ayuda a prevenir problemas cardiovasculares 🫀 Consíguelo en tu farmacia más cercana.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   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29" name="Google Shape;129;g2e9df8aa065_0_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58350" y="531688"/>
            <a:ext cx="1928627" cy="1928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g2e9df8aa065_0_2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768825" y="539675"/>
            <a:ext cx="1928627" cy="1928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g2e9df8aa065_0_2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788575" y="2442150"/>
            <a:ext cx="1928627" cy="1928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g2e9df8aa065_0_2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858338" y="2442150"/>
            <a:ext cx="1928627" cy="1928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e9df8aa065_0_11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g2e9df8aa065_0_11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g2e9df8aa065_0_11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g2e9df8aa065_0_11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 Instagram PNG transparente - StickPNG" id="141" name="Google Shape;141;g2e9df8aa065_0_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g2e9df8aa065_0_11"/>
          <p:cNvSpPr txBox="1"/>
          <p:nvPr/>
        </p:nvSpPr>
        <p:spPr>
          <a:xfrm>
            <a:off x="780350" y="1998275"/>
            <a:ext cx="3345900" cy="2964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¡Se acabó sufrir por el malestar intestinal!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Lactoflora IBSolución contiene probióticos, vitamina D y lactobacilos que te ayudarán a: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🔹Potenciar la función defensiva de la barrera intestinal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🔹Reducir la inflamación intestinal y la hipersensibilidad visceral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🔹Restablecer el equilibrio de la microbiota intestinal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¡Recupera tu bienestar! Encuentra Lactoflora IBSolución en tu farmacia más cercana </a:t>
            </a:r>
            <a:r>
              <a:rPr lang="es-ES" sz="800">
                <a:solidFill>
                  <a:schemeClr val="dk1"/>
                </a:solidFill>
                <a:highlight>
                  <a:schemeClr val="lt1"/>
                </a:highlight>
              </a:rPr>
              <a:t>⚕️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lang="es-ES" sz="800">
                <a:solidFill>
                  <a:schemeClr val="dk1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43" name="Google Shape;143;g2e9df8aa065_0_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58025" y="1103787"/>
            <a:ext cx="2935926" cy="2935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Abel</dc:creator>
</cp:coreProperties>
</file>